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975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187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18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334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42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243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698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92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818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91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217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591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71805"/>
            <a:ext cx="12192000" cy="2823760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872836" y="3550802"/>
            <a:ext cx="9104154" cy="705408"/>
            <a:chOff x="872836" y="2517869"/>
            <a:chExt cx="9104154" cy="705408"/>
          </a:xfrm>
        </p:grpSpPr>
        <p:sp>
          <p:nvSpPr>
            <p:cNvPr id="4" name="TextBox 3"/>
            <p:cNvSpPr txBox="1"/>
            <p:nvPr/>
          </p:nvSpPr>
          <p:spPr>
            <a:xfrm>
              <a:off x="3715789" y="2576946"/>
              <a:ext cx="626120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Important that you select this option before you click on Register</a:t>
              </a:r>
            </a:p>
            <a:p>
              <a:r>
                <a:rPr lang="en-US" dirty="0" smtClean="0">
                  <a:solidFill>
                    <a:srgbClr val="FF0000"/>
                  </a:solidFill>
                </a:rPr>
                <a:t>so that you can sign the electronic waiver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872836" y="2517869"/>
              <a:ext cx="1795549" cy="515389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" name="Straight Arrow Connector 8"/>
            <p:cNvCxnSpPr>
              <a:stCxn id="4" idx="1"/>
            </p:cNvCxnSpPr>
            <p:nvPr/>
          </p:nvCxnSpPr>
          <p:spPr>
            <a:xfrm flipH="1">
              <a:off x="2668385" y="2761612"/>
              <a:ext cx="1047404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379769" y="366091"/>
            <a:ext cx="40983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to sign </a:t>
            </a:r>
            <a:r>
              <a:rPr lang="en-US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eWaivers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5024" y="1702473"/>
            <a:ext cx="5934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You will see the following at the end of your registration page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948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2531" y="0"/>
            <a:ext cx="9607511" cy="6787682"/>
          </a:xfrm>
          <a:prstGeom prst="rect">
            <a:avLst/>
          </a:prstGeom>
        </p:spPr>
      </p:pic>
      <p:cxnSp>
        <p:nvCxnSpPr>
          <p:cNvPr id="3" name="Straight Arrow Connector 2"/>
          <p:cNvCxnSpPr/>
          <p:nvPr/>
        </p:nvCxnSpPr>
        <p:spPr>
          <a:xfrm flipH="1">
            <a:off x="2385752" y="6186456"/>
            <a:ext cx="1047404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1421476" y="5996156"/>
            <a:ext cx="964276" cy="38059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532909" y="5534491"/>
            <a:ext cx="8565230" cy="92333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Once you read the Waiver of Liability click here. A signature box will open for you to sign.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Once you submit your signature you will get an email or text that you will need to open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for confirmation.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39586" y="0"/>
            <a:ext cx="9833957" cy="7315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21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37" y="738600"/>
            <a:ext cx="12030075" cy="3790950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1645920" y="3494172"/>
            <a:ext cx="2502131" cy="51538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>
            <a:endCxn id="3" idx="6"/>
          </p:cNvCxnSpPr>
          <p:nvPr/>
        </p:nvCxnSpPr>
        <p:spPr>
          <a:xfrm flipV="1">
            <a:off x="4239490" y="4529550"/>
            <a:ext cx="0" cy="175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4148052" y="3680765"/>
            <a:ext cx="781395" cy="157287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862946" y="5187142"/>
            <a:ext cx="70579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It is important that both steps are highlighted blue after you complete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 process, otherwise you are  missing a signature or its verification and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will not receive event confirmation. </a:t>
            </a:r>
          </a:p>
        </p:txBody>
      </p:sp>
    </p:spTree>
    <p:extLst>
      <p:ext uri="{BB962C8B-B14F-4D97-AF65-F5344CB8AC3E}">
        <p14:creationId xmlns:p14="http://schemas.microsoft.com/office/powerpoint/2010/main" val="1083872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9CE6FA175B2854EAF7051024655D5F0" ma:contentTypeVersion="14" ma:contentTypeDescription="新しいドキュメントを作成します。" ma:contentTypeScope="" ma:versionID="059165b5169bd70fd079b68d3b87814e">
  <xsd:schema xmlns:xsd="http://www.w3.org/2001/XMLSchema" xmlns:xs="http://www.w3.org/2001/XMLSchema" xmlns:p="http://schemas.microsoft.com/office/2006/metadata/properties" xmlns:ns3="c2fd4d16-0884-4355-8df8-85d364bc3791" xmlns:ns4="62ba02ac-6809-4eaa-9ea0-4a8492ddd5b5" targetNamespace="http://schemas.microsoft.com/office/2006/metadata/properties" ma:root="true" ma:fieldsID="f8666c5d42300a86d08cd3263c8f43be" ns3:_="" ns4:_="">
    <xsd:import namespace="c2fd4d16-0884-4355-8df8-85d364bc3791"/>
    <xsd:import namespace="62ba02ac-6809-4eaa-9ea0-4a8492ddd5b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Tags" minOccurs="0"/>
                <xsd:element ref="ns4:MediaServiceOCR" minOccurs="0"/>
                <xsd:element ref="ns4:MediaLengthInSeconds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fd4d16-0884-4355-8df8-85d364bc379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ba02ac-6809-4eaa-9ea0-4a8492ddd5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8CF275-417B-4E7A-BCF1-2C5D0910B9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fd4d16-0884-4355-8df8-85d364bc3791"/>
    <ds:schemaRef ds:uri="62ba02ac-6809-4eaa-9ea0-4a8492ddd5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CDCD398-0CC3-470F-AC0A-F376249679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1FE283-C0BA-4E9B-BE07-BC5D5B1A41E2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62ba02ac-6809-4eaa-9ea0-4a8492ddd5b5"/>
    <ds:schemaRef ds:uri="c2fd4d16-0884-4355-8df8-85d364bc3791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935</TotalTime>
  <Words>107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Pagan, Reynaldo J</dc:creator>
  <cp:lastModifiedBy>Pagan, Reynaldo</cp:lastModifiedBy>
  <cp:revision>47</cp:revision>
  <dcterms:created xsi:type="dcterms:W3CDTF">2017-08-15T13:42:55Z</dcterms:created>
  <dcterms:modified xsi:type="dcterms:W3CDTF">2021-09-13T19:11:26Z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0x01010059CE6FA175B2854EAF7051024655D5F0</vt:lpwstr>
  </property>
</Properties>
</file>